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4" d="100"/>
          <a:sy n="74" d="100"/>
        </p:scale>
        <p:origin x="-540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2466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41903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73160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2544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6607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8527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04720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83047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4849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8842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34618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l-N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EEBE8E-47CF-4B46-B522-ABE936F60519}" type="datetimeFigureOut">
              <a:rPr lang="nl-NL" smtClean="0"/>
              <a:t>18-12-2014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79D16-C24D-4A3A-8484-1DFEDA923F4E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25621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smtClean="0"/>
              <a:t>SMPT Concept presentatie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nl-NL" dirty="0" smtClean="0"/>
              <a:t>Andrew </a:t>
            </a:r>
            <a:r>
              <a:rPr lang="nl-NL" dirty="0" err="1" smtClean="0"/>
              <a:t>Waijers</a:t>
            </a:r>
            <a:endParaRPr lang="nl-NL" dirty="0" smtClean="0"/>
          </a:p>
          <a:p>
            <a:r>
              <a:rPr lang="nl-NL" dirty="0" smtClean="0"/>
              <a:t>Ruud de </a:t>
            </a:r>
            <a:r>
              <a:rPr lang="nl-NL" dirty="0" err="1" smtClean="0"/>
              <a:t>Peijper</a:t>
            </a:r>
            <a:endParaRPr lang="nl-NL" dirty="0" smtClean="0"/>
          </a:p>
          <a:p>
            <a:r>
              <a:rPr lang="nl-NL" dirty="0" smtClean="0"/>
              <a:t>Mike </a:t>
            </a:r>
            <a:r>
              <a:rPr lang="nl-NL" dirty="0" err="1" smtClean="0"/>
              <a:t>Rooijackers</a:t>
            </a:r>
            <a:endParaRPr lang="nl-NL" dirty="0" smtClean="0"/>
          </a:p>
          <a:p>
            <a:r>
              <a:rPr lang="nl-NL" dirty="0" smtClean="0"/>
              <a:t>Niek </a:t>
            </a:r>
            <a:r>
              <a:rPr lang="nl-NL" dirty="0" err="1" smtClean="0"/>
              <a:t>Kruse</a:t>
            </a:r>
            <a:endParaRPr lang="nl-NL" dirty="0" smtClean="0"/>
          </a:p>
          <a:p>
            <a:r>
              <a:rPr lang="nl-NL" dirty="0" smtClean="0"/>
              <a:t>Edwin </a:t>
            </a:r>
            <a:r>
              <a:rPr lang="nl-NL" dirty="0" err="1" smtClean="0"/>
              <a:t>Lambregts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441786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Vragen?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Zijn er </a:t>
            </a:r>
            <a:r>
              <a:rPr lang="nl-NL" smtClean="0"/>
              <a:t>nog vragen?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2977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708572"/>
          </a:xfrm>
        </p:spPr>
      </p:pic>
    </p:spTree>
    <p:extLst>
      <p:ext uri="{BB962C8B-B14F-4D97-AF65-F5344CB8AC3E}">
        <p14:creationId xmlns:p14="http://schemas.microsoft.com/office/powerpoint/2010/main" val="1649214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Hoofddoelen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Motivatie</a:t>
            </a:r>
          </a:p>
          <a:p>
            <a:r>
              <a:rPr lang="nl-NL" dirty="0" smtClean="0"/>
              <a:t>Discipline</a:t>
            </a:r>
          </a:p>
          <a:p>
            <a:r>
              <a:rPr lang="nl-NL" dirty="0" smtClean="0"/>
              <a:t>Structuur</a:t>
            </a:r>
          </a:p>
          <a:p>
            <a:r>
              <a:rPr lang="nl-NL" dirty="0" smtClean="0"/>
              <a:t>Verbinding met collega’s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81508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HomePlan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Planning van een thuiswerk dag</a:t>
            </a:r>
          </a:p>
          <a:p>
            <a:r>
              <a:rPr lang="nl-NL" dirty="0" smtClean="0"/>
              <a:t>Uitgestippelde dag om structuur op de thuisvloer te brengen</a:t>
            </a:r>
          </a:p>
          <a:p>
            <a:r>
              <a:rPr lang="nl-NL" dirty="0" smtClean="0"/>
              <a:t>Verbinding met het kantoor door foto’s en </a:t>
            </a:r>
            <a:r>
              <a:rPr lang="nl-NL" dirty="0" err="1" smtClean="0"/>
              <a:t>livefeed</a:t>
            </a:r>
            <a:endParaRPr lang="nl-NL" dirty="0" smtClean="0"/>
          </a:p>
          <a:p>
            <a:r>
              <a:rPr lang="nl-NL" dirty="0" smtClean="0"/>
              <a:t>Reflectie door vergelijkingen tussen gekozen en uitgevoerde planning</a:t>
            </a:r>
          </a:p>
          <a:p>
            <a:r>
              <a:rPr lang="nl-NL" dirty="0" smtClean="0"/>
              <a:t>Big data ophaal door verzending / opslag uren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286485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Featurelist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Bluetooth connectie met laptop</a:t>
            </a:r>
          </a:p>
          <a:p>
            <a:r>
              <a:rPr lang="nl-NL" dirty="0" smtClean="0"/>
              <a:t>Niet-storen functie (werkt ook op afstand)</a:t>
            </a:r>
          </a:p>
          <a:p>
            <a:r>
              <a:rPr lang="nl-NL" dirty="0" smtClean="0"/>
              <a:t>Profielbeheer</a:t>
            </a:r>
          </a:p>
          <a:p>
            <a:r>
              <a:rPr lang="nl-NL" dirty="0" smtClean="0"/>
              <a:t>Verzending naar werk / collega’s</a:t>
            </a:r>
          </a:p>
          <a:p>
            <a:r>
              <a:rPr lang="nl-NL" dirty="0" smtClean="0"/>
              <a:t>Reflectiemogelijkheid door datavisualisatie</a:t>
            </a:r>
          </a:p>
          <a:p>
            <a:r>
              <a:rPr lang="nl-NL" dirty="0" smtClean="0"/>
              <a:t>Notificaties en alerts bij activiteiten wisseling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37207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Enkele design </a:t>
            </a:r>
            <a:r>
              <a:rPr lang="nl-NL" dirty="0" err="1" smtClean="0"/>
              <a:t>mockups</a:t>
            </a:r>
            <a:endParaRPr lang="nl-NL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034" y="1700362"/>
            <a:ext cx="2447627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667" y="1690688"/>
            <a:ext cx="2453069" cy="43610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3742" y="1690688"/>
            <a:ext cx="2453069" cy="436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42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416" y="1690688"/>
            <a:ext cx="2447627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4323" y="1702688"/>
            <a:ext cx="2440877" cy="43393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18480" y="1690688"/>
            <a:ext cx="2447627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7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Livefeed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026" name="Picture 2" descr="C:\dropbox\SMPT42\schermontwerpen\homeplan photoboot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762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775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App</a:t>
            </a:r>
            <a:r>
              <a:rPr lang="nl-NL" dirty="0" smtClean="0"/>
              <a:t> code demo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1215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102</Words>
  <Application>Microsoft Office PowerPoint</Application>
  <PresentationFormat>Custom</PresentationFormat>
  <Paragraphs>29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SMPT Concept presentatie</vt:lpstr>
      <vt:lpstr>PowerPoint Presentation</vt:lpstr>
      <vt:lpstr>Hoofddoelen</vt:lpstr>
      <vt:lpstr>HomePlan</vt:lpstr>
      <vt:lpstr>Featurelist</vt:lpstr>
      <vt:lpstr>Enkele design mockups</vt:lpstr>
      <vt:lpstr>PowerPoint Presentation</vt:lpstr>
      <vt:lpstr>Livefeed</vt:lpstr>
      <vt:lpstr>App code demo</vt:lpstr>
      <vt:lpstr>Vragen?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SMPT Concept presentatie</dc:title>
  <dc:creator>AndrewTT</dc:creator>
  <cp:lastModifiedBy>Andrew</cp:lastModifiedBy>
  <cp:revision>3</cp:revision>
  <dcterms:created xsi:type="dcterms:W3CDTF">2014-12-18T04:13:09Z</dcterms:created>
  <dcterms:modified xsi:type="dcterms:W3CDTF">2014-12-18T07:59:01Z</dcterms:modified>
</cp:coreProperties>
</file>

<file path=docProps/thumbnail.jpeg>
</file>